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Source Sans Pro" panose="020B0503030403020204" pitchFamily="3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8b514035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78b514035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8b514035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78b514035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65f5591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65f5591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78b514035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78b514035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a6f533f7a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a6f533f7a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8b514035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78b514035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8b514035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8b514035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8b514035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8b514035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8b514035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78b514035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8b514035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78b514035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oundonsound.com/techniques/digital-myt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 &amp; Digital Sound</a:t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575" y="1884500"/>
            <a:ext cx="7068849" cy="13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161994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Changing Analog to Digital:</a:t>
            </a:r>
            <a:endParaRPr dirty="0"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525" y="785394"/>
            <a:ext cx="4960888" cy="37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1491119" y="4555669"/>
            <a:ext cx="6140752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Source:  </a:t>
            </a:r>
            <a:r>
              <a:rPr lang="en" u="sng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https://www.soundonsound.com/techniques/digital-myth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6" name="Google Shape;126;p22"/>
          <p:cNvCxnSpPr/>
          <p:nvPr/>
        </p:nvCxnSpPr>
        <p:spPr>
          <a:xfrm>
            <a:off x="3078100" y="3070125"/>
            <a:ext cx="9900" cy="2598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highlight>
                  <a:srgbClr val="FFFFFF"/>
                </a:highlight>
              </a:rPr>
              <a:t>The lifecycle of sound</a:t>
            </a:r>
            <a:r>
              <a:rPr lang="en" sz="1350" b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675" y="905825"/>
            <a:ext cx="8007662" cy="37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477675" y="4676100"/>
            <a:ext cx="63636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Attribution: File:A-D-A Flow.svg, </a:t>
            </a:r>
            <a:r>
              <a:rPr lang="en" sz="950">
                <a:solidFill>
                  <a:srgbClr val="202122"/>
                </a:solidFill>
              </a:rPr>
              <a:t>From Wikimedia Commons, the free media repository</a:t>
            </a:r>
            <a:endParaRPr sz="950">
              <a:solidFill>
                <a:srgbClr val="20212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5914525" y="839825"/>
            <a:ext cx="26568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An DAC (Digital to Analog Converter) is used to change digital to analog so you can hear the sounds.</a:t>
            </a:r>
            <a:endParaRPr sz="18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354150" y="839825"/>
            <a:ext cx="28338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An ADC (Analog to Digital Converter) is used to change analog to digital so the sound can be processed by the computer.</a:t>
            </a:r>
            <a:endParaRPr sz="18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p23"/>
          <p:cNvCxnSpPr/>
          <p:nvPr/>
        </p:nvCxnSpPr>
        <p:spPr>
          <a:xfrm rot="10800000">
            <a:off x="2658525" y="2181150"/>
            <a:ext cx="809100" cy="1737900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7" name="Google Shape;137;p23"/>
          <p:cNvCxnSpPr>
            <a:endCxn id="134" idx="1"/>
          </p:cNvCxnSpPr>
          <p:nvPr/>
        </p:nvCxnSpPr>
        <p:spPr>
          <a:xfrm rot="10800000" flipH="1">
            <a:off x="5115625" y="1498925"/>
            <a:ext cx="798900" cy="1541100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 to Digital Conversion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l="34996" t="17047" r="4904" b="29544"/>
          <a:stretch/>
        </p:blipFill>
        <p:spPr>
          <a:xfrm>
            <a:off x="5794700" y="1309100"/>
            <a:ext cx="2939850" cy="19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751125" y="1172450"/>
            <a:ext cx="539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live in an Analog world. </a:t>
            </a:r>
            <a:br>
              <a:rPr lang="en"/>
            </a:br>
            <a:r>
              <a:rPr lang="en"/>
              <a:t>“Analog” means unlimited variations.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darkness to bright light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Very cold to very hot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Very low tones to very high tones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prism of color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 to Digital Conversion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2598725" y="1152475"/>
            <a:ext cx="6233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computer is Digital. </a:t>
            </a:r>
            <a:br>
              <a:rPr lang="en"/>
            </a:br>
            <a:r>
              <a:rPr lang="en"/>
              <a:t>“Digital” means variations in specific intervals.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computer can’t handle unlimited variations.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Analog data must be converted to digital data.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2248800" cy="22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 to Digital Conversion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860900" y="1152475"/>
            <a:ext cx="738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- temperature</a:t>
            </a:r>
            <a:endParaRPr/>
          </a:p>
          <a:p>
            <a:pPr marL="457200" lvl="0" indent="-34671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real-world has an infinite number of temperatures, from very cold to very hot</a:t>
            </a:r>
            <a:endParaRPr/>
          </a:p>
          <a:p>
            <a:pPr marL="457200" lvl="0" indent="-3467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digital device has a specific number of temperatures, in specific intervals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Example - light</a:t>
            </a:r>
            <a:endParaRPr/>
          </a:p>
          <a:p>
            <a:pPr marL="457200" lvl="0" indent="-34671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real-world has an infinite measurement of light, from complete darkness to complete light</a:t>
            </a:r>
            <a:endParaRPr/>
          </a:p>
          <a:p>
            <a:pPr marL="457200" lvl="0" indent="-3467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digital device has a specific number of brightness variation, in specific intervals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 to Digital Conversion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71400" y="1068425"/>
            <a:ext cx="7840200" cy="35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-- sound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Sound is created by waves, which are analog and have infinite variation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digital device must represent a sound wave in intervals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Fortunately the digital approximation is usually good enough. 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850" y="3638000"/>
            <a:ext cx="5829300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Analog?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542650" y="1152475"/>
            <a:ext cx="73881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Smooth and continuous signals that represent a quantity, like sound waves</a:t>
            </a:r>
            <a:r>
              <a:rPr lang="en" sz="3000"/>
              <a:t> </a:t>
            </a:r>
            <a:r>
              <a:rPr lang="en"/>
              <a:t> 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75" y="2454525"/>
            <a:ext cx="4623575" cy="18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 devices: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41150"/>
            <a:ext cx="5711651" cy="25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4">
            <a:alphaModFix/>
          </a:blip>
          <a:srcRect l="2758" r="3749"/>
          <a:stretch/>
        </p:blipFill>
        <p:spPr>
          <a:xfrm>
            <a:off x="6253525" y="1220825"/>
            <a:ext cx="2632725" cy="27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Digital?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62875" y="1068425"/>
            <a:ext cx="4029300" cy="25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A numerical representation of an analog signal, represented in increments</a:t>
            </a:r>
            <a:r>
              <a:rPr lang="en"/>
              <a:t>  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8575" y="345700"/>
            <a:ext cx="3403675" cy="27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3649" y="3189400"/>
            <a:ext cx="4567675" cy="145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devices: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100" y="1220825"/>
            <a:ext cx="2872375" cy="15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425" y="1281800"/>
            <a:ext cx="5359925" cy="24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On-screen Show (16:9)</PresentationFormat>
  <Paragraphs>36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Raleway</vt:lpstr>
      <vt:lpstr>Georgia</vt:lpstr>
      <vt:lpstr>Source Sans Pro</vt:lpstr>
      <vt:lpstr>Montserrat</vt:lpstr>
      <vt:lpstr>Plum</vt:lpstr>
      <vt:lpstr>Analog &amp; Digital Sound</vt:lpstr>
      <vt:lpstr>Analog to Digital Conversion</vt:lpstr>
      <vt:lpstr>Analog to Digital Conversion</vt:lpstr>
      <vt:lpstr>Analog to Digital Conversion</vt:lpstr>
      <vt:lpstr>Analog to Digital Conversion</vt:lpstr>
      <vt:lpstr>What is Analog?</vt:lpstr>
      <vt:lpstr>Analog devices:</vt:lpstr>
      <vt:lpstr>What is Digital?</vt:lpstr>
      <vt:lpstr>Digital devices:</vt:lpstr>
      <vt:lpstr>Changing Analog to Digital:</vt:lpstr>
      <vt:lpstr>The lifecycle of sound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2024-07-26T05:20:23Z</dcterms:modified>
</cp:coreProperties>
</file>